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337" r:id="rId3"/>
    <p:sldId id="339" r:id="rId4"/>
    <p:sldId id="340" r:id="rId5"/>
    <p:sldId id="336" r:id="rId6"/>
    <p:sldId id="341" r:id="rId7"/>
    <p:sldId id="346" r:id="rId8"/>
    <p:sldId id="305" r:id="rId9"/>
    <p:sldId id="342" r:id="rId10"/>
    <p:sldId id="343" r:id="rId11"/>
    <p:sldId id="344" r:id="rId12"/>
    <p:sldId id="345" r:id="rId13"/>
    <p:sldId id="327" r:id="rId14"/>
    <p:sldId id="264" r:id="rId1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여기어때 잘난체" panose="020B0600000101010101" pitchFamily="50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EB"/>
    <a:srgbClr val="FFF7F7"/>
    <a:srgbClr val="C4D4E2"/>
    <a:srgbClr val="5784AD"/>
    <a:srgbClr val="FFD5D5"/>
    <a:srgbClr val="F5E3E3"/>
    <a:srgbClr val="FFFFFF"/>
    <a:srgbClr val="EECFCE"/>
    <a:srgbClr val="D99694"/>
    <a:srgbClr val="FFF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89" d="100"/>
          <a:sy n="89" d="100"/>
        </p:scale>
        <p:origin x="25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6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2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95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10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4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970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00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671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68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1" name="순서도: 수동 입력 10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FFE6CD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FFE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8" name="순서도: 수동 입력 1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4CA89-4D2A-4E2C-8485-DBDEEC6A665B}"/>
              </a:ext>
            </a:extLst>
          </p:cNvPr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6AC89-7DC0-4AE7-AFB7-E65B23E576D7}"/>
              </a:ext>
            </a:extLst>
          </p:cNvPr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616543" y="5733256"/>
            <a:ext cx="1910913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공지사항 게시판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EA2C5-30CB-AFD3-F916-71A7C022DF88}"/>
              </a:ext>
            </a:extLst>
          </p:cNvPr>
          <p:cNvSpPr txBox="1"/>
          <p:nvPr/>
        </p:nvSpPr>
        <p:spPr>
          <a:xfrm>
            <a:off x="3702502" y="3229554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동영상 넣기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1819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702502" y="5733256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인기 교양 추천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EA2C5-30CB-AFD3-F916-71A7C022DF88}"/>
              </a:ext>
            </a:extLst>
          </p:cNvPr>
          <p:cNvSpPr txBox="1"/>
          <p:nvPr/>
        </p:nvSpPr>
        <p:spPr>
          <a:xfrm>
            <a:off x="3702502" y="3229554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동영상 넣기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123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597191" y="5733256"/>
            <a:ext cx="1949618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정보 공유 게시판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EA2C5-30CB-AFD3-F916-71A7C022DF88}"/>
              </a:ext>
            </a:extLst>
          </p:cNvPr>
          <p:cNvSpPr txBox="1"/>
          <p:nvPr/>
        </p:nvSpPr>
        <p:spPr>
          <a:xfrm>
            <a:off x="3702502" y="3229554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동영상 넣기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571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1C7D88-4A83-2EBF-0631-0E787B4ADC5B}"/>
              </a:ext>
            </a:extLst>
          </p:cNvPr>
          <p:cNvSpPr/>
          <p:nvPr/>
        </p:nvSpPr>
        <p:spPr>
          <a:xfrm>
            <a:off x="1298772" y="4941168"/>
            <a:ext cx="6369570" cy="862936"/>
          </a:xfrm>
          <a:prstGeom prst="round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D7A0E3-A9B9-16D5-4F25-64456FB810C8}"/>
              </a:ext>
            </a:extLst>
          </p:cNvPr>
          <p:cNvSpPr/>
          <p:nvPr/>
        </p:nvSpPr>
        <p:spPr>
          <a:xfrm>
            <a:off x="1298772" y="2204864"/>
            <a:ext cx="6369571" cy="1800200"/>
          </a:xfrm>
          <a:prstGeom prst="roundRect">
            <a:avLst/>
          </a:prstGeom>
          <a:solidFill>
            <a:srgbClr val="FF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5649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앞으로의 계획</a:t>
            </a:r>
          </a:p>
          <a:p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FBC97-2BA2-7C7D-0EA5-89ECED810B33}"/>
              </a:ext>
            </a:extLst>
          </p:cNvPr>
          <p:cNvSpPr txBox="1"/>
          <p:nvPr/>
        </p:nvSpPr>
        <p:spPr>
          <a:xfrm>
            <a:off x="1298772" y="1650338"/>
            <a:ext cx="6225555" cy="415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프론트엔드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게시판과 정보공유 게시판 검색 기능 추가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게시판과 정보공유 게시판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페이지네이션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구현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공지사항 게시판 카테고리별 데이터 분리 작업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정보공유 게시판 게시글 수정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테이블에 없는 교양일 경우 관리자에게 전달하는 방법 고려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다양한 학업성적 확인서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샘플을 통해 테스트 필요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12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FFD5D5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618E4-A51C-49C0-A467-9F215BA19FC2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8DB38D-3512-01F4-4BCA-B59D41649738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 및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2EC2A2-174D-1DA1-915C-75330D0F1D05}"/>
              </a:ext>
            </a:extLst>
          </p:cNvPr>
          <p:cNvSpPr/>
          <p:nvPr/>
        </p:nvSpPr>
        <p:spPr>
          <a:xfrm>
            <a:off x="996376" y="1628800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3E52F-79BB-CC6B-5971-6D7AAD2E10F3}"/>
              </a:ext>
            </a:extLst>
          </p:cNvPr>
          <p:cNvSpPr txBox="1"/>
          <p:nvPr/>
        </p:nvSpPr>
        <p:spPr>
          <a:xfrm>
            <a:off x="789607" y="2420888"/>
            <a:ext cx="7564786" cy="251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학우들이 웹 사이트에서 학업성적확인서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 올려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빠르고 간편하게 본인의 졸업요건을 파악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부족한 부분을 보완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 주도록 도와준다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졸업 요건을 확인해야 하는 업무를 하지 않아도 되어서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덜어주고 다른 업무에 더 집중할 수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C77E3-D7E6-E333-3C53-7FC140514775}"/>
              </a:ext>
            </a:extLst>
          </p:cNvPr>
          <p:cNvSpPr txBox="1"/>
          <p:nvPr/>
        </p:nvSpPr>
        <p:spPr>
          <a:xfrm>
            <a:off x="1115615" y="16576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220232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8DB38D-3512-01F4-4BCA-B59D41649738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 및 목표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8B9B7C-4D85-5ABF-99D8-DFE143C7D326}"/>
              </a:ext>
            </a:extLst>
          </p:cNvPr>
          <p:cNvSpPr/>
          <p:nvPr/>
        </p:nvSpPr>
        <p:spPr>
          <a:xfrm>
            <a:off x="996376" y="1603039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366A9-C78A-C4D1-B70A-04E097487186}"/>
              </a:ext>
            </a:extLst>
          </p:cNvPr>
          <p:cNvSpPr txBox="1"/>
          <p:nvPr/>
        </p:nvSpPr>
        <p:spPr>
          <a:xfrm>
            <a:off x="789607" y="2420888"/>
            <a:ext cx="7564786" cy="3753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학업성적확인서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업로드로 하나하나 조건을 찾지 않아도 졸업 가능 여부를 확인 할 수 있어서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작성하는 타 대학보다 정확성이 높다</a:t>
            </a:r>
            <a:r>
              <a:rPr lang="en-US" altLang="ko-KR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학생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사용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시스템과 다르게 졸업 예정자 뿐만 아니라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학년에 상관없이 모든 학생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들이 본인의 학번에 맞는 졸업요건을 확인 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A8AE55-9B7B-993E-6A06-8E31A48E41CF}"/>
              </a:ext>
            </a:extLst>
          </p:cNvPr>
          <p:cNvSpPr txBox="1"/>
          <p:nvPr/>
        </p:nvSpPr>
        <p:spPr>
          <a:xfrm>
            <a:off x="1115615" y="163188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157195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8DB38D-3512-01F4-4BCA-B59D41649738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 및 목표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8B9B7C-4D85-5ABF-99D8-DFE143C7D326}"/>
              </a:ext>
            </a:extLst>
          </p:cNvPr>
          <p:cNvSpPr/>
          <p:nvPr/>
        </p:nvSpPr>
        <p:spPr>
          <a:xfrm>
            <a:off x="996376" y="1603039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366A9-C78A-C4D1-B70A-04E097487186}"/>
              </a:ext>
            </a:extLst>
          </p:cNvPr>
          <p:cNvSpPr txBox="1"/>
          <p:nvPr/>
        </p:nvSpPr>
        <p:spPr>
          <a:xfrm>
            <a:off x="789607" y="2420888"/>
            <a:ext cx="7564786" cy="383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주기적인 방문 효과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시즌에만 단발성으로 끝나는 것이 아닌 수강신청</a:t>
            </a:r>
            <a:r>
              <a:rPr lang="en-US" altLang="ko-KR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등 교내에 필요한 정보들을 공유하며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주기적으로 사이트에 방문</a:t>
            </a: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있다</a:t>
            </a:r>
            <a:r>
              <a:rPr lang="en-US" altLang="ko-KR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endParaRPr lang="ko-KR" altLang="en-US" sz="1600" dirty="0">
              <a:solidFill>
                <a:srgbClr val="4040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졸업요건 이나 채우지 못한 필수 과목들 조회 결과를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쉽게 파악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있게 해준다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A8AE55-9B7B-993E-6A06-8E31A48E41CF}"/>
              </a:ext>
            </a:extLst>
          </p:cNvPr>
          <p:cNvSpPr txBox="1"/>
          <p:nvPr/>
        </p:nvSpPr>
        <p:spPr>
          <a:xfrm>
            <a:off x="1115615" y="163188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14542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목표 대비 진행률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A76DB6-3474-512A-8F4D-D4EE618E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773" y="1484784"/>
            <a:ext cx="5382376" cy="4686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9D1AD-DCF9-6906-6DDF-821D7CA8BB90}"/>
              </a:ext>
            </a:extLst>
          </p:cNvPr>
          <p:cNvSpPr txBox="1"/>
          <p:nvPr/>
        </p:nvSpPr>
        <p:spPr>
          <a:xfrm>
            <a:off x="7092280" y="3535873"/>
            <a:ext cx="1093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80%</a:t>
            </a:r>
            <a:endParaRPr lang="ko-KR" altLang="en-US" sz="32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38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목표 대비 진행률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D3C5D-842E-24D0-1C0F-A9E4F10F9453}"/>
              </a:ext>
            </a:extLst>
          </p:cNvPr>
          <p:cNvSpPr txBox="1"/>
          <p:nvPr/>
        </p:nvSpPr>
        <p:spPr>
          <a:xfrm>
            <a:off x="7092280" y="3535873"/>
            <a:ext cx="1087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90%</a:t>
            </a:r>
            <a:endParaRPr lang="ko-KR" altLang="en-US" sz="32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FEB69D-BDD2-32EB-2D2A-D9C88CB7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350021"/>
            <a:ext cx="4498767" cy="50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201147" y="5733256"/>
            <a:ext cx="274170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메인페이지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메뉴 이동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EA2C5-30CB-AFD3-F916-71A7C022DF88}"/>
              </a:ext>
            </a:extLst>
          </p:cNvPr>
          <p:cNvSpPr txBox="1"/>
          <p:nvPr/>
        </p:nvSpPr>
        <p:spPr>
          <a:xfrm>
            <a:off x="3702502" y="3229554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동영상 넣기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3388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201147" y="5733256"/>
            <a:ext cx="274170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메인페이지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메뉴 이동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EA2C5-30CB-AFD3-F916-71A7C022DF88}"/>
              </a:ext>
            </a:extLst>
          </p:cNvPr>
          <p:cNvSpPr txBox="1"/>
          <p:nvPr/>
        </p:nvSpPr>
        <p:spPr>
          <a:xfrm>
            <a:off x="3702502" y="3229554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동영상 넣기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559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3702502" y="5733256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졸업요건 검사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EA2C5-30CB-AFD3-F916-71A7C022DF88}"/>
              </a:ext>
            </a:extLst>
          </p:cNvPr>
          <p:cNvSpPr txBox="1"/>
          <p:nvPr/>
        </p:nvSpPr>
        <p:spPr>
          <a:xfrm>
            <a:off x="3702502" y="3229554"/>
            <a:ext cx="1738996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동영상 넣기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0693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300</Words>
  <Application>Microsoft Office PowerPoint</Application>
  <PresentationFormat>화면 슬라이드 쇼(4:3)</PresentationFormat>
  <Paragraphs>69</Paragraphs>
  <Slides>14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맑은 고딕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박 수빈</cp:lastModifiedBy>
  <cp:revision>615</cp:revision>
  <dcterms:created xsi:type="dcterms:W3CDTF">2018-08-08T00:11:21Z</dcterms:created>
  <dcterms:modified xsi:type="dcterms:W3CDTF">2022-06-05T13:48:45Z</dcterms:modified>
</cp:coreProperties>
</file>